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9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8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9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8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AA95-8B8A-4678-8D17-F19F9C22CD3E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BD92-74C5-4B39-8BE0-6B97728D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Kerri.waller@cobbk12.org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2otxiUt5a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431746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vimeo.com/159827795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vimeo.com/1598249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vimeo.com/1598249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59824981" TargetMode="External"/><Relationship Id="rId2" Type="http://schemas.openxmlformats.org/officeDocument/2006/relationships/hyperlink" Target="https://vimeo.com/1598277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21000276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OSMO in the Art Room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Kerri Waller</a:t>
            </a:r>
          </a:p>
          <a:p>
            <a:r>
              <a:rPr lang="en-US" dirty="0" smtClean="0"/>
              <a:t>OSMO Ambassador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WallerArt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2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Apps- Going </a:t>
            </a:r>
            <a:r>
              <a:rPr lang="en-US" dirty="0" smtClean="0"/>
              <a:t>Further-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Holapex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Create video by uploading speed art video (created with OSMO) or from </a:t>
            </a:r>
            <a:r>
              <a:rPr lang="en-US" dirty="0" err="1" smtClean="0"/>
              <a:t>ChatterPix</a:t>
            </a:r>
            <a:r>
              <a:rPr lang="en-US" dirty="0" smtClean="0"/>
              <a:t> or </a:t>
            </a:r>
            <a:r>
              <a:rPr lang="en-US" dirty="0" err="1" smtClean="0"/>
              <a:t>MotionPortrait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 a hologram!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407912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Questions. Stay Connected.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Kerri.waller@cobbk12.org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wallerart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Check it out. Share.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Pretendstudio.weebly.com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13" y="3364125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06" y="1929621"/>
            <a:ext cx="9387389" cy="4928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hlinkClick r:id="rId3"/>
              </a:rPr>
              <a:t>Osmo</a:t>
            </a:r>
            <a:r>
              <a:rPr lang="en-US" dirty="0" smtClean="0">
                <a:hlinkClick r:id="rId3"/>
              </a:rPr>
              <a:t> Intro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02" y="3838640"/>
            <a:ext cx="2432515" cy="2481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2714" y="3838640"/>
            <a:ext cx="2424022" cy="2467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85" t="14032" r="27762" b="45622"/>
          <a:stretch/>
        </p:blipFill>
        <p:spPr>
          <a:xfrm>
            <a:off x="8496625" y="4066213"/>
            <a:ext cx="2030868" cy="2040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confused?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 unit is a white base piece and a mirror encased in red plastic</a:t>
            </a:r>
          </a:p>
          <a:p>
            <a:r>
              <a:rPr lang="en-US" dirty="0" smtClean="0"/>
              <a:t>Works with your iPad </a:t>
            </a:r>
          </a:p>
          <a:p>
            <a:r>
              <a:rPr lang="en-US" dirty="0" smtClean="0"/>
              <a:t>Mirror redirects camera to record/photograph </a:t>
            </a:r>
          </a:p>
          <a:p>
            <a:r>
              <a:rPr lang="en-US" dirty="0" smtClean="0"/>
              <a:t>In art class, we have been using the Masterpiece app and the Tangram app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75" y="3934785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Cool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Demo Video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8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4719" y="2516277"/>
            <a:ext cx="3683479" cy="37956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 in the Art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who don’t traditionally appreciate art class come in before and after school to use</a:t>
            </a:r>
          </a:p>
          <a:p>
            <a:r>
              <a:rPr lang="en-US" dirty="0" smtClean="0"/>
              <a:t>Motivational extension activity</a:t>
            </a:r>
          </a:p>
          <a:p>
            <a:r>
              <a:rPr lang="en-US" dirty="0" smtClean="0"/>
              <a:t>Students can work individually or paired</a:t>
            </a:r>
          </a:p>
          <a:p>
            <a:r>
              <a:rPr lang="en-US" dirty="0" smtClean="0"/>
              <a:t>Helps with focus</a:t>
            </a:r>
          </a:p>
          <a:p>
            <a:r>
              <a:rPr lang="en-US" dirty="0" smtClean="0"/>
              <a:t>Great tech tool </a:t>
            </a:r>
          </a:p>
          <a:p>
            <a:r>
              <a:rPr lang="en-US" dirty="0" smtClean="0"/>
              <a:t>All apps are free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00" b="22683"/>
          <a:stretch/>
        </p:blipFill>
        <p:spPr>
          <a:xfrm>
            <a:off x="7673251" y="2625071"/>
            <a:ext cx="3226416" cy="33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20309" y="724619"/>
            <a:ext cx="4140680" cy="403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 to OSMO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iPad</a:t>
            </a:r>
          </a:p>
          <a:p>
            <a:r>
              <a:rPr lang="en-US" dirty="0" smtClean="0"/>
              <a:t>Must use iPad out </a:t>
            </a:r>
          </a:p>
          <a:p>
            <a:pPr marL="0" indent="0">
              <a:buNone/>
            </a:pPr>
            <a:r>
              <a:rPr lang="en-US" dirty="0" smtClean="0"/>
              <a:t>        of case (yikes)</a:t>
            </a:r>
          </a:p>
          <a:p>
            <a:r>
              <a:rPr lang="en-US" dirty="0" smtClean="0"/>
              <a:t>Kids can get dependent </a:t>
            </a:r>
          </a:p>
          <a:p>
            <a:r>
              <a:rPr lang="en-US" dirty="0" smtClean="0"/>
              <a:t>Kids fight over it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878" r="-1200" b="10275"/>
          <a:stretch/>
        </p:blipFill>
        <p:spPr>
          <a:xfrm>
            <a:off x="7357110" y="865632"/>
            <a:ext cx="3855720" cy="379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6891" y="1966823"/>
            <a:ext cx="3096883" cy="42053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34" t="14078" r="9467" b="7874"/>
          <a:stretch/>
        </p:blipFill>
        <p:spPr>
          <a:xfrm>
            <a:off x="4796790" y="2093976"/>
            <a:ext cx="28651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Mask Example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Rick Example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Student Portrait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113" r="2378" b="10834"/>
          <a:stretch/>
        </p:blipFill>
        <p:spPr>
          <a:xfrm>
            <a:off x="3746574" y="2026399"/>
            <a:ext cx="3562710" cy="452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467" t="22817" r="1788" b="19706"/>
          <a:stretch/>
        </p:blipFill>
        <p:spPr>
          <a:xfrm>
            <a:off x="8408556" y="226354"/>
            <a:ext cx="3487270" cy="2820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6470" t="5237" r="5058" b="1705"/>
          <a:stretch/>
        </p:blipFill>
        <p:spPr>
          <a:xfrm>
            <a:off x="396647" y="3478305"/>
            <a:ext cx="2193853" cy="3074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2706" t="15479" r="7647" b="11770"/>
          <a:stretch/>
        </p:blipFill>
        <p:spPr>
          <a:xfrm>
            <a:off x="8408556" y="3305395"/>
            <a:ext cx="2734235" cy="29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Portrait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Color Theory Portrait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72" r="9849" b="10324"/>
          <a:stretch/>
        </p:blipFill>
        <p:spPr>
          <a:xfrm>
            <a:off x="8143336" y="278111"/>
            <a:ext cx="3226279" cy="4552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377" t="10075" r="2403" b="10208"/>
          <a:stretch/>
        </p:blipFill>
        <p:spPr>
          <a:xfrm>
            <a:off x="3997624" y="1752715"/>
            <a:ext cx="3993340" cy="455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140" r="14275" b="11471"/>
          <a:stretch/>
        </p:blipFill>
        <p:spPr>
          <a:xfrm>
            <a:off x="1183036" y="3021527"/>
            <a:ext cx="2662216" cy="36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Apps- Going Further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 shot OSMO drawing</a:t>
            </a:r>
          </a:p>
          <a:p>
            <a:r>
              <a:rPr lang="en-US" dirty="0" smtClean="0"/>
              <a:t>Open in </a:t>
            </a:r>
            <a:r>
              <a:rPr lang="en-US" dirty="0" err="1" smtClean="0">
                <a:solidFill>
                  <a:srgbClr val="FF0000"/>
                </a:solidFill>
              </a:rPr>
              <a:t>ChatterPix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MotionPortrait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 a moving drawing that talks!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hlinkClick r:id="rId2"/>
              </a:rPr>
              <a:t>MotionPortrait</a:t>
            </a:r>
            <a:r>
              <a:rPr lang="en-US" dirty="0" smtClean="0">
                <a:hlinkClick r:id="rId2"/>
              </a:rPr>
              <a:t> OSMO Video </a:t>
            </a:r>
            <a:endParaRPr lang="en-US" dirty="0"/>
          </a:p>
        </p:txBody>
      </p:sp>
      <p:sp>
        <p:nvSpPr>
          <p:cNvPr id="5" name="AutoShape 2" descr="Image result for chatterp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89" y="3211272"/>
            <a:ext cx="866775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15" y="3211272"/>
            <a:ext cx="865517" cy="8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211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OSMO in the Art Room </vt:lpstr>
      <vt:lpstr>Intro</vt:lpstr>
      <vt:lpstr>Still confused? </vt:lpstr>
      <vt:lpstr>My Cool Video </vt:lpstr>
      <vt:lpstr>OSMO in the Art Room</vt:lpstr>
      <vt:lpstr>Downside to OSMO </vt:lpstr>
      <vt:lpstr>Student Examples </vt:lpstr>
      <vt:lpstr>Teacher Examples </vt:lpstr>
      <vt:lpstr>Mixing Apps- Going Further </vt:lpstr>
      <vt:lpstr>Mixing Apps- Going Further- Part 2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 Waller</dc:creator>
  <cp:lastModifiedBy>Kerri Waller</cp:lastModifiedBy>
  <cp:revision>9</cp:revision>
  <dcterms:created xsi:type="dcterms:W3CDTF">2017-03-24T14:01:03Z</dcterms:created>
  <dcterms:modified xsi:type="dcterms:W3CDTF">2017-10-18T20:19:19Z</dcterms:modified>
</cp:coreProperties>
</file>